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6" r:id="rId3"/>
    <p:sldId id="269"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2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0371D-0887-C745-9436-EBAA02BD0D01}"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E8B93-B646-494B-9E69-66B372288944}" type="slidenum">
              <a:rPr lang="en-US" smtClean="0"/>
              <a:t>‹#›</a:t>
            </a:fld>
            <a:endParaRPr lang="en-US"/>
          </a:p>
        </p:txBody>
      </p:sp>
    </p:spTree>
    <p:extLst>
      <p:ext uri="{BB962C8B-B14F-4D97-AF65-F5344CB8AC3E}">
        <p14:creationId xmlns:p14="http://schemas.microsoft.com/office/powerpoint/2010/main" val="406571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3E8B93-B646-494B-9E69-66B372288944}" type="slidenum">
              <a:rPr lang="en-US" smtClean="0"/>
              <a:t>2</a:t>
            </a:fld>
            <a:endParaRPr lang="en-US"/>
          </a:p>
        </p:txBody>
      </p:sp>
    </p:spTree>
    <p:extLst>
      <p:ext uri="{BB962C8B-B14F-4D97-AF65-F5344CB8AC3E}">
        <p14:creationId xmlns:p14="http://schemas.microsoft.com/office/powerpoint/2010/main" val="418831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A052-B74B-CAFA-39D8-8D9B53D1EE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6EC379-B935-4ADA-CC74-600C3D233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5726AE-C8D1-21CF-7551-9EE332624270}"/>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5" name="Footer Placeholder 4">
            <a:extLst>
              <a:ext uri="{FF2B5EF4-FFF2-40B4-BE49-F238E27FC236}">
                <a16:creationId xmlns:a16="http://schemas.microsoft.com/office/drawing/2014/main" id="{FD570F1A-C075-494A-AFA4-C15392854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E110D-989C-E5CC-F5A3-9AB3BB8DFFF0}"/>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225898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28B1-B8A5-A112-5D94-90CC4264447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E90544-BDFF-06CD-BD85-6109681AF3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7939CA-18E2-241D-1735-E0C0F10A7276}"/>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5" name="Footer Placeholder 4">
            <a:extLst>
              <a:ext uri="{FF2B5EF4-FFF2-40B4-BE49-F238E27FC236}">
                <a16:creationId xmlns:a16="http://schemas.microsoft.com/office/drawing/2014/main" id="{A486C94A-8D05-8A64-2E4A-55CA3C9EF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07D86-DA4F-9A79-F63C-D8DA7A689CE2}"/>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127743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67503-6CB0-642D-8363-C34251286A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B0A1A-F970-0625-27C3-E80165DBE8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E156D3-6300-2284-CB1F-D234749A5FF2}"/>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5" name="Footer Placeholder 4">
            <a:extLst>
              <a:ext uri="{FF2B5EF4-FFF2-40B4-BE49-F238E27FC236}">
                <a16:creationId xmlns:a16="http://schemas.microsoft.com/office/drawing/2014/main" id="{76F4EE14-9E3F-1758-39A9-090D646F3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CA9E7-23F6-4C31-75E3-CBE1E27977BA}"/>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123518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A85B-B9E7-A45D-8F5C-0F3530DB6F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9E232D-6587-18B7-4CE9-9BA7AE9D05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173C49-BF6C-98FD-9EF7-FB87E9637461}"/>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5" name="Footer Placeholder 4">
            <a:extLst>
              <a:ext uri="{FF2B5EF4-FFF2-40B4-BE49-F238E27FC236}">
                <a16:creationId xmlns:a16="http://schemas.microsoft.com/office/drawing/2014/main" id="{CC854DEB-20F5-516C-C89A-2BBD038FD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BF1E7-3C24-ABFD-ABEC-E3BCC6DB8B48}"/>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143735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FD18-A846-F387-69DA-02FC7E745A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13F69A-72FE-DC34-FA15-805E69003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CA5E84A-0BB5-2B9B-6F8E-DC0C05D76BE0}"/>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5" name="Footer Placeholder 4">
            <a:extLst>
              <a:ext uri="{FF2B5EF4-FFF2-40B4-BE49-F238E27FC236}">
                <a16:creationId xmlns:a16="http://schemas.microsoft.com/office/drawing/2014/main" id="{8152193C-5F06-6973-0986-048EFD002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94B7B-A322-E492-0DB7-E33ABE11AD4F}"/>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149371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EF17-E84F-9BA0-ECC9-908734715A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4EEDC9-E952-165B-DE63-F2F74D963A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84A937F-96A2-BA33-82A3-DF41679C0E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70076D4-84F4-F61A-7B28-F329031FAED5}"/>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6" name="Footer Placeholder 5">
            <a:extLst>
              <a:ext uri="{FF2B5EF4-FFF2-40B4-BE49-F238E27FC236}">
                <a16:creationId xmlns:a16="http://schemas.microsoft.com/office/drawing/2014/main" id="{00FD6AA7-EDE8-E0A8-3BA4-96AFA6930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57226-3B9F-5CF7-0C9D-2B7DE1E9B686}"/>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91238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4BB6C-10B9-F000-1547-4D1F474767F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43F833-FE02-8D85-A78C-FBE256890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E67708-A32F-6850-E5F6-58D5A5D51E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7A81CA3-7BDB-E0FD-A431-115C8DA8B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2E4E08-17FE-8174-4ECB-8E5F8B625B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4394380-CD0B-0E56-3DDB-E0970A0715DE}"/>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8" name="Footer Placeholder 7">
            <a:extLst>
              <a:ext uri="{FF2B5EF4-FFF2-40B4-BE49-F238E27FC236}">
                <a16:creationId xmlns:a16="http://schemas.microsoft.com/office/drawing/2014/main" id="{5A557AE2-341B-C555-67C3-AB56AAF35C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D105F6-0EA8-BBDF-8D5F-8AA0A8B13790}"/>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196155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4068-294C-8350-6638-1AE8DB35ED9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2F58545-4D3D-442D-D48A-BA98A946C4CC}"/>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4" name="Footer Placeholder 3">
            <a:extLst>
              <a:ext uri="{FF2B5EF4-FFF2-40B4-BE49-F238E27FC236}">
                <a16:creationId xmlns:a16="http://schemas.microsoft.com/office/drawing/2014/main" id="{18E380E2-11F0-D97F-F675-D3DC1B0EF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5D2FFB-6B66-2CEE-6D09-0C7A3ED5F92E}"/>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7611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9F0CE-E539-7DA6-B270-DC3AE2B23156}"/>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3" name="Footer Placeholder 2">
            <a:extLst>
              <a:ext uri="{FF2B5EF4-FFF2-40B4-BE49-F238E27FC236}">
                <a16:creationId xmlns:a16="http://schemas.microsoft.com/office/drawing/2014/main" id="{7C82CE08-1123-22FE-AF6F-12BEC92E1C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669C4D-FC75-07B6-DFF9-D87EE56C156F}"/>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421165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17F8-4431-3064-B4D4-E6CD1BA550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DC043B-758F-8CAA-82B9-B1E87DD7E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BA9854E-78C2-6E89-7968-600B3817A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2A3FA0-BB6A-5763-EBEC-F89928D2C832}"/>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6" name="Footer Placeholder 5">
            <a:extLst>
              <a:ext uri="{FF2B5EF4-FFF2-40B4-BE49-F238E27FC236}">
                <a16:creationId xmlns:a16="http://schemas.microsoft.com/office/drawing/2014/main" id="{165043B4-3DEE-45DC-B67D-A9E34A81B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05AB0-4C31-CE14-B291-782EF3AA29B5}"/>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420757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6184-99F1-220F-40C1-36A673370F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32C4ED8-63E5-21AD-3A63-2DC7E012A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D00A77-8ECA-E239-44DB-97375B813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B5F39A-FAE1-6F12-AF1B-59269B0CF443}"/>
              </a:ext>
            </a:extLst>
          </p:cNvPr>
          <p:cNvSpPr>
            <a:spLocks noGrp="1"/>
          </p:cNvSpPr>
          <p:nvPr>
            <p:ph type="dt" sz="half" idx="10"/>
          </p:nvPr>
        </p:nvSpPr>
        <p:spPr/>
        <p:txBody>
          <a:bodyPr/>
          <a:lstStyle/>
          <a:p>
            <a:fld id="{CE8C5E83-2315-5145-82A1-597D47E20EB4}" type="datetimeFigureOut">
              <a:rPr lang="en-US" smtClean="0"/>
              <a:t>4/1/2023</a:t>
            </a:fld>
            <a:endParaRPr lang="en-US"/>
          </a:p>
        </p:txBody>
      </p:sp>
      <p:sp>
        <p:nvSpPr>
          <p:cNvPr id="6" name="Footer Placeholder 5">
            <a:extLst>
              <a:ext uri="{FF2B5EF4-FFF2-40B4-BE49-F238E27FC236}">
                <a16:creationId xmlns:a16="http://schemas.microsoft.com/office/drawing/2014/main" id="{A366E119-06B0-9628-BC28-EB16157DE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3848F-77F8-479F-AC48-10B67E6A982A}"/>
              </a:ext>
            </a:extLst>
          </p:cNvPr>
          <p:cNvSpPr>
            <a:spLocks noGrp="1"/>
          </p:cNvSpPr>
          <p:nvPr>
            <p:ph type="sldNum" sz="quarter" idx="12"/>
          </p:nvPr>
        </p:nvSpPr>
        <p:spPr/>
        <p:txBody>
          <a:bodyPr/>
          <a:lstStyle/>
          <a:p>
            <a:fld id="{D23CCE2B-5887-B141-B55E-6D1E751F214A}" type="slidenum">
              <a:rPr lang="en-US" smtClean="0"/>
              <a:t>‹#›</a:t>
            </a:fld>
            <a:endParaRPr lang="en-US"/>
          </a:p>
        </p:txBody>
      </p:sp>
    </p:spTree>
    <p:extLst>
      <p:ext uri="{BB962C8B-B14F-4D97-AF65-F5344CB8AC3E}">
        <p14:creationId xmlns:p14="http://schemas.microsoft.com/office/powerpoint/2010/main" val="304135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104FF-9871-0DEE-D8A4-3757F8F45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D0A6A4E-6348-A029-66F7-80B8F321E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81D1FD-25FC-E4E0-B434-8C93A4EDB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C5E83-2315-5145-82A1-597D47E20EB4}" type="datetimeFigureOut">
              <a:rPr lang="en-US" smtClean="0"/>
              <a:t>4/1/2023</a:t>
            </a:fld>
            <a:endParaRPr lang="en-US"/>
          </a:p>
        </p:txBody>
      </p:sp>
      <p:sp>
        <p:nvSpPr>
          <p:cNvPr id="5" name="Footer Placeholder 4">
            <a:extLst>
              <a:ext uri="{FF2B5EF4-FFF2-40B4-BE49-F238E27FC236}">
                <a16:creationId xmlns:a16="http://schemas.microsoft.com/office/drawing/2014/main" id="{9FC4DBDE-BC53-2F4D-B609-BB5B2026DC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A247FD-DADF-7E64-8E47-EC1CD5F6F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CCE2B-5887-B141-B55E-6D1E751F214A}" type="slidenum">
              <a:rPr lang="en-US" smtClean="0"/>
              <a:t>‹#›</a:t>
            </a:fld>
            <a:endParaRPr lang="en-US"/>
          </a:p>
        </p:txBody>
      </p:sp>
    </p:spTree>
    <p:extLst>
      <p:ext uri="{BB962C8B-B14F-4D97-AF65-F5344CB8AC3E}">
        <p14:creationId xmlns:p14="http://schemas.microsoft.com/office/powerpoint/2010/main" val="192267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eg">
            <a:extLst>
              <a:ext uri="{FF2B5EF4-FFF2-40B4-BE49-F238E27FC236}">
                <a16:creationId xmlns:a16="http://schemas.microsoft.com/office/drawing/2014/main" id="{AF4B04DE-9DF3-08EC-0E8B-54F34E20C52F}"/>
              </a:ext>
            </a:extLst>
          </p:cNvPr>
          <p:cNvPicPr>
            <a:picLocks noChangeAspect="1"/>
          </p:cNvPicPr>
          <p:nvPr/>
        </p:nvPicPr>
        <p:blipFill>
          <a:blip r:embed="rId2" cstate="print"/>
          <a:stretch>
            <a:fillRect/>
          </a:stretch>
        </p:blipFill>
        <p:spPr>
          <a:xfrm>
            <a:off x="1214203" y="153753"/>
            <a:ext cx="9188971" cy="1663700"/>
          </a:xfrm>
          <a:prstGeom prst="rect">
            <a:avLst/>
          </a:prstGeom>
        </p:spPr>
      </p:pic>
      <p:sp>
        <p:nvSpPr>
          <p:cNvPr id="3" name="Rectangle 2">
            <a:extLst>
              <a:ext uri="{FF2B5EF4-FFF2-40B4-BE49-F238E27FC236}">
                <a16:creationId xmlns:a16="http://schemas.microsoft.com/office/drawing/2014/main" id="{86379594-A45F-1E9B-85CB-78595E72E181}"/>
              </a:ext>
            </a:extLst>
          </p:cNvPr>
          <p:cNvSpPr/>
          <p:nvPr/>
        </p:nvSpPr>
        <p:spPr>
          <a:xfrm>
            <a:off x="1618938" y="2548328"/>
            <a:ext cx="8619344" cy="220355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TEACHERS DAY </a:t>
            </a:r>
            <a:endParaRPr lang="en-I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32 Points 3">
            <a:extLst>
              <a:ext uri="{FF2B5EF4-FFF2-40B4-BE49-F238E27FC236}">
                <a16:creationId xmlns:a16="http://schemas.microsoft.com/office/drawing/2014/main" id="{1D79D0D3-80C5-26D9-F624-13CAD6D32E90}"/>
              </a:ext>
            </a:extLst>
          </p:cNvPr>
          <p:cNvSpPr/>
          <p:nvPr/>
        </p:nvSpPr>
        <p:spPr>
          <a:xfrm>
            <a:off x="0" y="0"/>
            <a:ext cx="12191999" cy="6950110"/>
          </a:xfrm>
          <a:prstGeom prst="star3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id="{92DD2A78-ECFF-447E-9471-B2C8FFBD9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802" y="849457"/>
            <a:ext cx="8864080" cy="5418667"/>
          </a:xfrm>
          <a:prstGeom prst="ellipse">
            <a:avLst/>
          </a:prstGeom>
          <a:ln>
            <a:noFill/>
          </a:ln>
          <a:effectLst>
            <a:softEdge rad="112500"/>
          </a:effectLst>
        </p:spPr>
      </p:pic>
    </p:spTree>
    <p:extLst>
      <p:ext uri="{BB962C8B-B14F-4D97-AF65-F5344CB8AC3E}">
        <p14:creationId xmlns:p14="http://schemas.microsoft.com/office/powerpoint/2010/main" val="227711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10 Points 3">
            <a:extLst>
              <a:ext uri="{FF2B5EF4-FFF2-40B4-BE49-F238E27FC236}">
                <a16:creationId xmlns:a16="http://schemas.microsoft.com/office/drawing/2014/main" id="{BED75B70-69C7-C7E9-2FAA-A611B5878F0A}"/>
              </a:ext>
            </a:extLst>
          </p:cNvPr>
          <p:cNvSpPr/>
          <p:nvPr/>
        </p:nvSpPr>
        <p:spPr>
          <a:xfrm>
            <a:off x="0" y="107662"/>
            <a:ext cx="11998210" cy="6902260"/>
          </a:xfrm>
          <a:prstGeom prst="star1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5" name="Picture 5">
            <a:extLst>
              <a:ext uri="{FF2B5EF4-FFF2-40B4-BE49-F238E27FC236}">
                <a16:creationId xmlns:a16="http://schemas.microsoft.com/office/drawing/2014/main" id="{DFE06662-1BE7-BBFD-2086-C5776DD27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19" y="719666"/>
            <a:ext cx="9617708" cy="5775876"/>
          </a:xfrm>
          <a:prstGeom prst="ellipse">
            <a:avLst/>
          </a:prstGeom>
          <a:ln w="190500" cap="rnd">
            <a:solidFill>
              <a:srgbClr val="C8C6BD"/>
            </a:solidFill>
            <a:prstDash val="solid"/>
          </a:ln>
          <a:effectLst>
            <a:outerShdw blurRad="76200" dir="13500000" sy="23000" kx="1200000" algn="br" rotWithShape="0">
              <a:prstClr val="black">
                <a:alpha val="20000"/>
              </a:prstClr>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4475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led 3">
            <a:extLst>
              <a:ext uri="{FF2B5EF4-FFF2-40B4-BE49-F238E27FC236}">
                <a16:creationId xmlns:a16="http://schemas.microsoft.com/office/drawing/2014/main" id="{FC0D6104-9BA5-53D2-85DB-109902165179}"/>
              </a:ext>
            </a:extLst>
          </p:cNvPr>
          <p:cNvSpPr/>
          <p:nvPr/>
        </p:nvSpPr>
        <p:spPr>
          <a:xfrm>
            <a:off x="252405" y="324777"/>
            <a:ext cx="11687190" cy="6208445"/>
          </a:xfrm>
          <a:prstGeom prst="bevel">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 name="Picture 5">
            <a:extLst>
              <a:ext uri="{FF2B5EF4-FFF2-40B4-BE49-F238E27FC236}">
                <a16:creationId xmlns:a16="http://schemas.microsoft.com/office/drawing/2014/main" id="{F06D676B-6336-3478-131F-8D3D2335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265" y="1040721"/>
            <a:ext cx="5107735" cy="4776558"/>
          </a:xfrm>
          <a:prstGeom prst="rect">
            <a:avLst/>
          </a:prstGeom>
          <a:ln>
            <a:noFill/>
          </a:ln>
          <a:effectLst>
            <a:softEdge rad="112500"/>
          </a:effectLst>
        </p:spPr>
      </p:pic>
      <p:pic>
        <p:nvPicPr>
          <p:cNvPr id="6" name="Picture 6">
            <a:extLst>
              <a:ext uri="{FF2B5EF4-FFF2-40B4-BE49-F238E27FC236}">
                <a16:creationId xmlns:a16="http://schemas.microsoft.com/office/drawing/2014/main" id="{32F2690A-A07C-CD47-005F-FD911F10C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40721"/>
            <a:ext cx="5005036" cy="4776558"/>
          </a:xfrm>
          <a:prstGeom prst="rect">
            <a:avLst/>
          </a:prstGeom>
          <a:ln>
            <a:noFill/>
          </a:ln>
          <a:effectLst>
            <a:softEdge rad="112500"/>
          </a:effectLst>
        </p:spPr>
      </p:pic>
    </p:spTree>
    <p:extLst>
      <p:ext uri="{BB962C8B-B14F-4D97-AF65-F5344CB8AC3E}">
        <p14:creationId xmlns:p14="http://schemas.microsoft.com/office/powerpoint/2010/main" val="312438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id="{DA7A6550-E16E-CB61-4C3F-9CC0E8223CA2}"/>
              </a:ext>
            </a:extLst>
          </p:cNvPr>
          <p:cNvSpPr/>
          <p:nvPr/>
        </p:nvSpPr>
        <p:spPr>
          <a:xfrm>
            <a:off x="263171" y="263171"/>
            <a:ext cx="11782889" cy="6292182"/>
          </a:xfrm>
          <a:prstGeom prst="flowChartDelay">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5" name="Picture 5">
            <a:extLst>
              <a:ext uri="{FF2B5EF4-FFF2-40B4-BE49-F238E27FC236}">
                <a16:creationId xmlns:a16="http://schemas.microsoft.com/office/drawing/2014/main" id="{480A715A-B280-3B31-EDC8-C7B9B1290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81" y="719666"/>
            <a:ext cx="4449984" cy="5418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6">
            <a:extLst>
              <a:ext uri="{FF2B5EF4-FFF2-40B4-BE49-F238E27FC236}">
                <a16:creationId xmlns:a16="http://schemas.microsoft.com/office/drawing/2014/main" id="{D3D11CEE-BDD1-EAAB-DEA1-99CC449A1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576" y="849325"/>
            <a:ext cx="4316684" cy="5289008"/>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876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Vertical 3">
            <a:extLst>
              <a:ext uri="{FF2B5EF4-FFF2-40B4-BE49-F238E27FC236}">
                <a16:creationId xmlns:a16="http://schemas.microsoft.com/office/drawing/2014/main" id="{E134C5E7-8042-6845-6E29-91B428D196FA}"/>
              </a:ext>
            </a:extLst>
          </p:cNvPr>
          <p:cNvSpPr/>
          <p:nvPr/>
        </p:nvSpPr>
        <p:spPr>
          <a:xfrm>
            <a:off x="41868" y="276927"/>
            <a:ext cx="12108264" cy="6304145"/>
          </a:xfrm>
          <a:prstGeom prst="verticalScroll">
            <a:avLst/>
          </a:prstGeom>
          <a:solidFill>
            <a:schemeClr val="accent6">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id="{1EB10A27-3CB8-FA3C-D680-E6A27154D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728" y="1122330"/>
            <a:ext cx="4974733" cy="5418666"/>
          </a:xfrm>
          <a:prstGeom prst="rect">
            <a:avLst/>
          </a:prstGeom>
          <a:ln>
            <a:noFill/>
          </a:ln>
          <a:effectLst>
            <a:softEdge rad="112500"/>
          </a:effectLst>
        </p:spPr>
      </p:pic>
      <p:pic>
        <p:nvPicPr>
          <p:cNvPr id="6" name="Picture 6">
            <a:extLst>
              <a:ext uri="{FF2B5EF4-FFF2-40B4-BE49-F238E27FC236}">
                <a16:creationId xmlns:a16="http://schemas.microsoft.com/office/drawing/2014/main" id="{A83F1B7C-28D8-758E-3531-5A679C51F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39" y="1122330"/>
            <a:ext cx="5528189" cy="5418667"/>
          </a:xfrm>
          <a:prstGeom prst="rect">
            <a:avLst/>
          </a:prstGeom>
          <a:ln>
            <a:noFill/>
          </a:ln>
          <a:effectLst>
            <a:softEdge rad="112500"/>
          </a:effectLst>
        </p:spPr>
      </p:pic>
    </p:spTree>
    <p:extLst>
      <p:ext uri="{BB962C8B-B14F-4D97-AF65-F5344CB8AC3E}">
        <p14:creationId xmlns:p14="http://schemas.microsoft.com/office/powerpoint/2010/main" val="20273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DC98D1F7-AB75-3DCA-7733-F8486144181E}"/>
              </a:ext>
            </a:extLst>
          </p:cNvPr>
          <p:cNvSpPr/>
          <p:nvPr/>
        </p:nvSpPr>
        <p:spPr>
          <a:xfrm>
            <a:off x="330160" y="97492"/>
            <a:ext cx="11531680" cy="6663015"/>
          </a:xfrm>
          <a:prstGeom prst="horizontalScroll">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00B0F0"/>
                </a:solidFill>
                <a:latin typeface="Algerian" pitchFamily="82" charset="0"/>
              </a:rPr>
              <a:t>Thank you</a:t>
            </a:r>
            <a:r>
              <a:rPr lang="en-US" dirty="0"/>
              <a:t> </a:t>
            </a:r>
          </a:p>
        </p:txBody>
      </p:sp>
    </p:spTree>
    <p:extLst>
      <p:ext uri="{BB962C8B-B14F-4D97-AF65-F5344CB8AC3E}">
        <p14:creationId xmlns:p14="http://schemas.microsoft.com/office/powerpoint/2010/main" val="291974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8569EEF7-4D10-DBF7-5D33-6799575C587F}"/>
              </a:ext>
            </a:extLst>
          </p:cNvPr>
          <p:cNvSpPr/>
          <p:nvPr/>
        </p:nvSpPr>
        <p:spPr>
          <a:xfrm>
            <a:off x="545482" y="233624"/>
            <a:ext cx="11316357" cy="577146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Day</a:t>
            </a:r>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r>
              <a:rPr lang="en-US" sz="1100" dirty="0"/>
              <a:t>Y</a:t>
            </a:r>
            <a:r>
              <a:rPr lang="en-US" sz="1100" dirty="0">
                <a:solidFill>
                  <a:srgbClr val="00B0F0"/>
                </a:solidFill>
              </a:rPr>
              <a:t>G</a:t>
            </a:r>
            <a:endParaRPr lang="en-US" sz="1100" dirty="0"/>
          </a:p>
        </p:txBody>
      </p:sp>
      <p:pic>
        <p:nvPicPr>
          <p:cNvPr id="5" name="Picture 5">
            <a:extLst>
              <a:ext uri="{FF2B5EF4-FFF2-40B4-BE49-F238E27FC236}">
                <a16:creationId xmlns:a16="http://schemas.microsoft.com/office/drawing/2014/main" id="{22204953-CF00-241E-FB14-A9D44189F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60" y="419599"/>
            <a:ext cx="3487429" cy="5585488"/>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6" name="Picture 6">
            <a:extLst>
              <a:ext uri="{FF2B5EF4-FFF2-40B4-BE49-F238E27FC236}">
                <a16:creationId xmlns:a16="http://schemas.microsoft.com/office/drawing/2014/main" id="{4C76A2A8-979E-16D4-8675-A49949242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733" y="419599"/>
            <a:ext cx="3850106" cy="54186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7">
            <a:extLst>
              <a:ext uri="{FF2B5EF4-FFF2-40B4-BE49-F238E27FC236}">
                <a16:creationId xmlns:a16="http://schemas.microsoft.com/office/drawing/2014/main" id="{51ABD524-EF1D-FDEE-6E65-F5851D858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5326" y="410019"/>
            <a:ext cx="3341416" cy="54186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Scroll: Horizontal 10">
            <a:extLst>
              <a:ext uri="{FF2B5EF4-FFF2-40B4-BE49-F238E27FC236}">
                <a16:creationId xmlns:a16="http://schemas.microsoft.com/office/drawing/2014/main" id="{91BBFC3F-8BD7-5E58-EF04-A1548B4EE86F}"/>
              </a:ext>
            </a:extLst>
          </p:cNvPr>
          <p:cNvSpPr/>
          <p:nvPr/>
        </p:nvSpPr>
        <p:spPr>
          <a:xfrm>
            <a:off x="4193513" y="3762142"/>
            <a:ext cx="3835326" cy="2066544"/>
          </a:xfrm>
          <a:prstGeom prst="horizontalScroll">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rgbClr val="FF0000"/>
                </a:solidFill>
                <a:latin typeface="Agency FB" panose="020B0503020202020204" pitchFamily="34" charset="0"/>
              </a:rPr>
              <a:t>Department of Sanskrit </a:t>
            </a:r>
          </a:p>
          <a:p>
            <a:pPr algn="ctr"/>
            <a:r>
              <a:rPr lang="en-US" b="1" dirty="0">
                <a:solidFill>
                  <a:srgbClr val="FF0000"/>
                </a:solidFill>
                <a:latin typeface="Agency FB" panose="020B0503020202020204" pitchFamily="34" charset="0"/>
              </a:rPr>
              <a:t>Mugberia Gangadhar Mahavidyalaya </a:t>
            </a:r>
          </a:p>
          <a:p>
            <a:pPr algn="ctr"/>
            <a:r>
              <a:rPr lang="en-US" b="1" dirty="0">
                <a:solidFill>
                  <a:srgbClr val="FF0000"/>
                </a:solidFill>
                <a:latin typeface="Agency FB" panose="020B0503020202020204" pitchFamily="34" charset="0"/>
              </a:rPr>
              <a:t>Date: 09/09/2022</a:t>
            </a:r>
          </a:p>
        </p:txBody>
      </p:sp>
    </p:spTree>
    <p:extLst>
      <p:ext uri="{BB962C8B-B14F-4D97-AF65-F5344CB8AC3E}">
        <p14:creationId xmlns:p14="http://schemas.microsoft.com/office/powerpoint/2010/main" val="80248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3B05D6B6-7F85-A36C-60BB-0C677A169713}"/>
              </a:ext>
            </a:extLst>
          </p:cNvPr>
          <p:cNvSpPr/>
          <p:nvPr/>
        </p:nvSpPr>
        <p:spPr>
          <a:xfrm>
            <a:off x="1484523" y="111250"/>
            <a:ext cx="9222952" cy="1647212"/>
          </a:xfrm>
          <a:prstGeom prst="flowChartTerminator">
            <a:avLst/>
          </a:prstGeom>
          <a:solidFill>
            <a:schemeClr val="accent6">
              <a:lumMod val="60000"/>
              <a:lumOff val="40000"/>
            </a:schemeClr>
          </a:solid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b="1" dirty="0">
                <a:latin typeface="Amasis MT Pro Black" panose="02000000000000000000" pitchFamily="2" charset="0"/>
                <a:ea typeface="Amasis MT Pro Black" panose="02000000000000000000" pitchFamily="2" charset="0"/>
                <a:cs typeface="Aharoni" panose="02010803020104030203" pitchFamily="2" charset="-79"/>
              </a:rPr>
              <a:t>REPORT ON TEACHER'S DAY CELEBRATION</a:t>
            </a:r>
            <a:br>
              <a:rPr lang="en-US" sz="1800" b="1" dirty="0">
                <a:latin typeface="Amasis MT Pro Black" panose="02000000000000000000" pitchFamily="2" charset="0"/>
                <a:ea typeface="Amasis MT Pro Black" panose="02000000000000000000" pitchFamily="2" charset="0"/>
                <a:cs typeface="Aharoni" panose="02010803020104030203" pitchFamily="2" charset="-79"/>
              </a:rPr>
            </a:br>
            <a:r>
              <a:rPr lang="en-US" sz="1800" b="1" dirty="0">
                <a:latin typeface="Amasis MT Pro Black" panose="02000000000000000000" pitchFamily="2" charset="0"/>
                <a:ea typeface="Amasis MT Pro Black" panose="02000000000000000000" pitchFamily="2" charset="0"/>
                <a:cs typeface="Aharoni" panose="02010803020104030203" pitchFamily="2" charset="-79"/>
              </a:rPr>
              <a:t>9</a:t>
            </a:r>
            <a:r>
              <a:rPr lang="en-US" sz="1800" b="1" baseline="30000" dirty="0">
                <a:latin typeface="Amasis MT Pro Black" panose="02000000000000000000" pitchFamily="2" charset="0"/>
                <a:ea typeface="Amasis MT Pro Black" panose="02000000000000000000" pitchFamily="2" charset="0"/>
                <a:cs typeface="Aharoni" panose="02010803020104030203" pitchFamily="2" charset="-79"/>
              </a:rPr>
              <a:t>th</a:t>
            </a:r>
            <a:r>
              <a:rPr lang="en-US" sz="1800" b="1" dirty="0">
                <a:latin typeface="Amasis MT Pro Black" panose="02000000000000000000" pitchFamily="2" charset="0"/>
                <a:ea typeface="Amasis MT Pro Black" panose="02000000000000000000" pitchFamily="2" charset="0"/>
                <a:cs typeface="Aharoni" panose="02010803020104030203" pitchFamily="2" charset="-79"/>
              </a:rPr>
              <a:t> September 2022</a:t>
            </a:r>
            <a:br>
              <a:rPr lang="en-US" sz="1800" b="1" dirty="0">
                <a:latin typeface="Amasis MT Pro Black" panose="02000000000000000000" pitchFamily="2" charset="0"/>
                <a:ea typeface="Amasis MT Pro Black" panose="02000000000000000000" pitchFamily="2" charset="0"/>
                <a:cs typeface="Aharoni" panose="02010803020104030203" pitchFamily="2" charset="-79"/>
              </a:rPr>
            </a:br>
            <a:r>
              <a:rPr lang="en-US" sz="1800" b="1" dirty="0">
                <a:latin typeface="Amasis MT Pro Black" panose="02000000000000000000" pitchFamily="2" charset="0"/>
                <a:ea typeface="Amasis MT Pro Black" panose="02000000000000000000" pitchFamily="2" charset="0"/>
                <a:cs typeface="Aharoni" panose="02010803020104030203" pitchFamily="2" charset="-79"/>
              </a:rPr>
              <a:t>Organized by </a:t>
            </a:r>
          </a:p>
          <a:p>
            <a:pPr algn="ctr"/>
            <a:r>
              <a:rPr lang="en-US" sz="1800" b="1" dirty="0">
                <a:latin typeface="Amasis MT Pro Black" panose="02000000000000000000" pitchFamily="2" charset="0"/>
                <a:ea typeface="Amasis MT Pro Black" panose="02000000000000000000" pitchFamily="2" charset="0"/>
                <a:cs typeface="Aharoni" panose="02010803020104030203" pitchFamily="2" charset="-79"/>
              </a:rPr>
              <a:t>Department of Sanskrit</a:t>
            </a:r>
            <a:br>
              <a:rPr lang="en-US" sz="1800" b="1" dirty="0">
                <a:latin typeface="Amasis MT Pro Black" panose="02000000000000000000" pitchFamily="2" charset="0"/>
                <a:ea typeface="Amasis MT Pro Black" panose="02000000000000000000" pitchFamily="2" charset="0"/>
                <a:cs typeface="Aharoni" panose="02010803020104030203" pitchFamily="2" charset="-79"/>
              </a:rPr>
            </a:br>
            <a:r>
              <a:rPr lang="en-US" sz="1800" b="1" dirty="0">
                <a:latin typeface="Amasis MT Pro Black" panose="02000000000000000000" pitchFamily="2" charset="0"/>
                <a:ea typeface="Amasis MT Pro Black" panose="02000000000000000000" pitchFamily="2" charset="0"/>
                <a:cs typeface="Aharoni" panose="02010803020104030203" pitchFamily="2" charset="-79"/>
              </a:rPr>
              <a:t>Mugberia Gangadhar Mahavidyalaya</a:t>
            </a:r>
            <a:br>
              <a:rPr lang="en-US" sz="1800" b="1" dirty="0">
                <a:latin typeface="Amasis MT Pro Black" panose="02000000000000000000" pitchFamily="2" charset="0"/>
                <a:ea typeface="Amasis MT Pro Black" panose="02000000000000000000" pitchFamily="2" charset="0"/>
                <a:cs typeface="Aharoni" panose="02010803020104030203" pitchFamily="2" charset="-79"/>
              </a:rPr>
            </a:br>
            <a:r>
              <a:rPr lang="en-US" sz="1800" b="1" dirty="0">
                <a:latin typeface="Amasis MT Pro Black" panose="02000000000000000000" pitchFamily="2" charset="0"/>
                <a:ea typeface="Amasis MT Pro Black" panose="02000000000000000000" pitchFamily="2" charset="0"/>
                <a:cs typeface="Aharoni" panose="02010803020104030203" pitchFamily="2" charset="-79"/>
              </a:rPr>
              <a:t>Bhupatinagar, Purba Medinipur,721425, W.B</a:t>
            </a:r>
            <a:endParaRPr lang="en-US" dirty="0"/>
          </a:p>
        </p:txBody>
      </p:sp>
      <p:sp>
        <p:nvSpPr>
          <p:cNvPr id="5" name="Flow Chart: Alternative Process 4">
            <a:extLst>
              <a:ext uri="{FF2B5EF4-FFF2-40B4-BE49-F238E27FC236}">
                <a16:creationId xmlns:a16="http://schemas.microsoft.com/office/drawing/2014/main" id="{CCFE44E9-861D-6113-D22E-E713769D846D}"/>
              </a:ext>
            </a:extLst>
          </p:cNvPr>
          <p:cNvSpPr/>
          <p:nvPr/>
        </p:nvSpPr>
        <p:spPr>
          <a:xfrm>
            <a:off x="389970" y="1843666"/>
            <a:ext cx="11412057" cy="4747574"/>
          </a:xfrm>
          <a:prstGeom prst="flowChartAlternateProcess">
            <a:avLst/>
          </a:prstGeom>
          <a:solidFill>
            <a:schemeClr val="accent6">
              <a:lumMod val="20000"/>
              <a:lumOff val="80000"/>
            </a:schemeClr>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t"/>
          <a:lstStyle/>
          <a:p>
            <a:r>
              <a:rPr lang="en-US" sz="2000" b="1" dirty="0">
                <a:latin typeface="Baskerville Old Face" panose="02020602080505020303" pitchFamily="18" charset="0"/>
                <a:ea typeface="Amasis MT Pro Black" panose="02000000000000000000" pitchFamily="2" charset="0"/>
                <a:cs typeface="Arial Black" panose="020B0604020202020204" pitchFamily="34" charset="0"/>
              </a:rPr>
              <a:t>       </a:t>
            </a:r>
            <a:r>
              <a:rPr lang="en-US" sz="2000" b="1" dirty="0">
                <a:latin typeface="Berlin Sans FB Demi" panose="02000000000000000000" pitchFamily="2" charset="0"/>
                <a:ea typeface="Berlin Sans FB Demi" panose="02000000000000000000" pitchFamily="2" charset="0"/>
                <a:cs typeface="Arial Black" panose="020B0604020202020204" pitchFamily="34" charset="0"/>
              </a:rPr>
              <a:t> The most auspicious Teachers Day was celebrated with the inmost aim and intensity and moral purity at the initiative of the Department of Sanskrit in the benign presence of Professor. Dr. Swapan Kumar Misra, Principal in association of students and teaching faculties. At the beginning of the meeting the welcome address was conducted by Dr.Manoranjan Das, Associate Professor and H.O.D Sanskrit by self composed Sanskrit Verses for the shake of distinguished dignitaries. At the out set Principal Sir Dr. Swapan Kumar Misra delivered the keynote of the programme. Dr. Bidhan Chandra Samanta, Secretary, Teachers Council addressed the students on the divinity and austerity of Teachers Day as Chief Guest. Teaching wing of the Department delivered their experienced discourses. Every body of the programme became over whelmed with ecstasy by the miraculous dance of  Anwesha Dinda, a student of  Sem- V. Meeting was ended by the grateful Vote of thanks to the Chairs by our Respected Madam Dr. Sutapa Giri (Pradhan). The entire programme was pleasant, effulgent with glory and grace in the sacred soil of Mugberia Gangadhar Mahavidyalaya, Bhupatinagar, Purba Medinipur, West Bengal on 9</a:t>
            </a:r>
            <a:r>
              <a:rPr lang="en-US" sz="2000" b="1" baseline="30000" dirty="0">
                <a:latin typeface="Berlin Sans FB Demi" panose="02000000000000000000" pitchFamily="2" charset="0"/>
                <a:ea typeface="Berlin Sans FB Demi" panose="02000000000000000000" pitchFamily="2" charset="0"/>
                <a:cs typeface="Arial Black" panose="020B0604020202020204" pitchFamily="34" charset="0"/>
              </a:rPr>
              <a:t>th</a:t>
            </a:r>
            <a:r>
              <a:rPr lang="en-US" sz="2000" b="1" dirty="0">
                <a:latin typeface="Berlin Sans FB Demi" panose="02000000000000000000" pitchFamily="2" charset="0"/>
                <a:ea typeface="Berlin Sans FB Demi" panose="02000000000000000000" pitchFamily="2" charset="0"/>
                <a:cs typeface="Arial Black" panose="020B0604020202020204" pitchFamily="34" charset="0"/>
              </a:rPr>
              <a:t> September 2022.</a:t>
            </a:r>
          </a:p>
        </p:txBody>
      </p:sp>
    </p:spTree>
    <p:extLst>
      <p:ext uri="{BB962C8B-B14F-4D97-AF65-F5344CB8AC3E}">
        <p14:creationId xmlns:p14="http://schemas.microsoft.com/office/powerpoint/2010/main" val="113376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3FE2-4B3C-F903-48C6-AE62955DB70F}"/>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id="{192A27A3-1425-0003-BEC3-35F9379FC1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
        <p:nvSpPr>
          <p:cNvPr id="4" name="Rectangle: Rounded Corners 3">
            <a:extLst>
              <a:ext uri="{FF2B5EF4-FFF2-40B4-BE49-F238E27FC236}">
                <a16:creationId xmlns:a16="http://schemas.microsoft.com/office/drawing/2014/main" id="{9F832D4C-2123-2E96-4E13-AF88157F5956}"/>
              </a:ext>
            </a:extLst>
          </p:cNvPr>
          <p:cNvSpPr/>
          <p:nvPr/>
        </p:nvSpPr>
        <p:spPr>
          <a:xfrm>
            <a:off x="138344" y="165084"/>
            <a:ext cx="11915312" cy="6485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8">
            <a:extLst>
              <a:ext uri="{FF2B5EF4-FFF2-40B4-BE49-F238E27FC236}">
                <a16:creationId xmlns:a16="http://schemas.microsoft.com/office/drawing/2014/main" id="{DB1A7035-31C9-6679-EA7E-EEF003735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335" y="419783"/>
            <a:ext cx="5097088" cy="5976567"/>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9" name="Picture 9">
            <a:extLst>
              <a:ext uri="{FF2B5EF4-FFF2-40B4-BE49-F238E27FC236}">
                <a16:creationId xmlns:a16="http://schemas.microsoft.com/office/drawing/2014/main" id="{974BA08E-EE8A-877E-676D-19D7A9634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94" y="516308"/>
            <a:ext cx="5858249" cy="5847648"/>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717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8012-A48A-A201-CE73-DA8767E4E014}"/>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B22849F3-D447-20C3-37B4-FBEFCCD92B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3725" y="1826513"/>
            <a:ext cx="3384550" cy="4349561"/>
          </a:xfrm>
        </p:spPr>
      </p:pic>
      <p:sp>
        <p:nvSpPr>
          <p:cNvPr id="4" name="Rectangle: Rounded Corners 3">
            <a:extLst>
              <a:ext uri="{FF2B5EF4-FFF2-40B4-BE49-F238E27FC236}">
                <a16:creationId xmlns:a16="http://schemas.microsoft.com/office/drawing/2014/main" id="{46EEF954-7814-3367-F443-15F556D7E0AF}"/>
              </a:ext>
            </a:extLst>
          </p:cNvPr>
          <p:cNvSpPr/>
          <p:nvPr/>
        </p:nvSpPr>
        <p:spPr>
          <a:xfrm>
            <a:off x="180631" y="169267"/>
            <a:ext cx="11830738" cy="6519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7">
            <a:extLst>
              <a:ext uri="{FF2B5EF4-FFF2-40B4-BE49-F238E27FC236}">
                <a16:creationId xmlns:a16="http://schemas.microsoft.com/office/drawing/2014/main" id="{5624408D-B96B-8683-C763-5C04DA268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15" y="505157"/>
            <a:ext cx="5294529" cy="5810950"/>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8" name="Picture 8">
            <a:extLst>
              <a:ext uri="{FF2B5EF4-FFF2-40B4-BE49-F238E27FC236}">
                <a16:creationId xmlns:a16="http://schemas.microsoft.com/office/drawing/2014/main" id="{B96B478C-88E2-98A2-0CC3-C2502B440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727" y="454640"/>
            <a:ext cx="5549857" cy="5861467"/>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730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2CB4-BEBE-0D39-858E-F20E8FE0F29B}"/>
              </a:ext>
            </a:extLst>
          </p:cNvPr>
          <p:cNvSpPr>
            <a:spLocks noGrp="1"/>
          </p:cNvSpPr>
          <p:nvPr>
            <p:ph type="title"/>
          </p:nvPr>
        </p:nvSpPr>
        <p:spPr/>
        <p:txBody>
          <a:bodyPr/>
          <a:lstStyle/>
          <a:p>
            <a:endParaRPr lang="en-US"/>
          </a:p>
        </p:txBody>
      </p:sp>
      <p:sp>
        <p:nvSpPr>
          <p:cNvPr id="4" name="Frame 3">
            <a:extLst>
              <a:ext uri="{FF2B5EF4-FFF2-40B4-BE49-F238E27FC236}">
                <a16:creationId xmlns:a16="http://schemas.microsoft.com/office/drawing/2014/main" id="{9FD0CE03-BDC9-0510-06AF-2F1D1A15A492}"/>
              </a:ext>
            </a:extLst>
          </p:cNvPr>
          <p:cNvSpPr/>
          <p:nvPr/>
        </p:nvSpPr>
        <p:spPr>
          <a:xfrm>
            <a:off x="239246" y="203359"/>
            <a:ext cx="11735040" cy="64716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6">
            <a:extLst>
              <a:ext uri="{FF2B5EF4-FFF2-40B4-BE49-F238E27FC236}">
                <a16:creationId xmlns:a16="http://schemas.microsoft.com/office/drawing/2014/main" id="{3F97DBF7-5C10-5429-CE96-E2A91C45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905" y="522156"/>
            <a:ext cx="5036138" cy="59707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10">
            <a:extLst>
              <a:ext uri="{FF2B5EF4-FFF2-40B4-BE49-F238E27FC236}">
                <a16:creationId xmlns:a16="http://schemas.microsoft.com/office/drawing/2014/main" id="{47383EFC-CE97-1615-11DF-4D47DD4D75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133" y="522155"/>
            <a:ext cx="5670529" cy="5970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684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BD20-7462-9BC1-2084-41BEF61F3D63}"/>
              </a:ext>
            </a:extLst>
          </p:cNvPr>
          <p:cNvSpPr>
            <a:spLocks noGrp="1"/>
          </p:cNvSpPr>
          <p:nvPr>
            <p:ph type="title"/>
          </p:nvPr>
        </p:nvSpPr>
        <p:spPr>
          <a:xfrm>
            <a:off x="838200" y="-358920"/>
            <a:ext cx="10515600" cy="2966706"/>
          </a:xfrm>
        </p:spPr>
        <p:txBody>
          <a:bodyPr/>
          <a:lstStyle/>
          <a:p>
            <a:endParaRPr lang="en-US"/>
          </a:p>
        </p:txBody>
      </p:sp>
      <p:sp>
        <p:nvSpPr>
          <p:cNvPr id="4" name="Double Wave 3">
            <a:extLst>
              <a:ext uri="{FF2B5EF4-FFF2-40B4-BE49-F238E27FC236}">
                <a16:creationId xmlns:a16="http://schemas.microsoft.com/office/drawing/2014/main" id="{E82AC547-BE52-58A4-E877-20012393E00E}"/>
              </a:ext>
            </a:extLst>
          </p:cNvPr>
          <p:cNvSpPr/>
          <p:nvPr/>
        </p:nvSpPr>
        <p:spPr>
          <a:xfrm>
            <a:off x="0" y="-95698"/>
            <a:ext cx="12192000" cy="6953698"/>
          </a:xfrm>
          <a:prstGeom prst="doubleWave">
            <a:avLst>
              <a:gd name="adj1" fmla="val 6250"/>
              <a:gd name="adj2" fmla="val 1621"/>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8" name="Picture 8">
            <a:extLst>
              <a:ext uri="{FF2B5EF4-FFF2-40B4-BE49-F238E27FC236}">
                <a16:creationId xmlns:a16="http://schemas.microsoft.com/office/drawing/2014/main" id="{DF96FAF8-BDA2-3171-D9EB-693878416E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756" y="828988"/>
            <a:ext cx="6300501" cy="5008625"/>
          </a:xfrm>
        </p:spPr>
      </p:pic>
      <p:pic>
        <p:nvPicPr>
          <p:cNvPr id="9" name="Picture 9">
            <a:extLst>
              <a:ext uri="{FF2B5EF4-FFF2-40B4-BE49-F238E27FC236}">
                <a16:creationId xmlns:a16="http://schemas.microsoft.com/office/drawing/2014/main" id="{245FCEFB-6783-8D73-D93F-F9D562671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047" y="828989"/>
            <a:ext cx="6044737" cy="5008625"/>
          </a:xfrm>
          <a:prstGeom prst="rect">
            <a:avLst/>
          </a:prstGeom>
        </p:spPr>
      </p:pic>
    </p:spTree>
    <p:extLst>
      <p:ext uri="{BB962C8B-B14F-4D97-AF65-F5344CB8AC3E}">
        <p14:creationId xmlns:p14="http://schemas.microsoft.com/office/powerpoint/2010/main" val="203930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4EB8930-7DD7-3893-7CBC-135EEADD3E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a:ln>
            <a:noFill/>
          </a:ln>
        </p:spPr>
      </p:pic>
      <p:sp>
        <p:nvSpPr>
          <p:cNvPr id="4" name="Star: 32 Points 3">
            <a:extLst>
              <a:ext uri="{FF2B5EF4-FFF2-40B4-BE49-F238E27FC236}">
                <a16:creationId xmlns:a16="http://schemas.microsoft.com/office/drawing/2014/main" id="{18F51725-1AB1-32A4-69E7-9F4B397E94A0}"/>
              </a:ext>
            </a:extLst>
          </p:cNvPr>
          <p:cNvSpPr/>
          <p:nvPr/>
        </p:nvSpPr>
        <p:spPr>
          <a:xfrm>
            <a:off x="95182" y="0"/>
            <a:ext cx="12096818" cy="6762300"/>
          </a:xfrm>
          <a:prstGeom prst="star32">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7">
            <a:extLst>
              <a:ext uri="{FF2B5EF4-FFF2-40B4-BE49-F238E27FC236}">
                <a16:creationId xmlns:a16="http://schemas.microsoft.com/office/drawing/2014/main" id="{0B192D56-43D8-686C-3B66-C5A5576E1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83" y="217117"/>
            <a:ext cx="11615416" cy="64237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3028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F4C9BD6C-511F-280B-5CC3-14CEC39C9048}"/>
              </a:ext>
            </a:extLst>
          </p:cNvPr>
          <p:cNvSpPr/>
          <p:nvPr/>
        </p:nvSpPr>
        <p:spPr>
          <a:xfrm>
            <a:off x="346907" y="314148"/>
            <a:ext cx="11687190" cy="6229704"/>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8">
            <a:extLst>
              <a:ext uri="{FF2B5EF4-FFF2-40B4-BE49-F238E27FC236}">
                <a16:creationId xmlns:a16="http://schemas.microsoft.com/office/drawing/2014/main" id="{40ABBDB2-0F98-D057-52BD-24151017D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625" y="562229"/>
            <a:ext cx="5036139" cy="5837614"/>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9" name="Picture 9">
            <a:extLst>
              <a:ext uri="{FF2B5EF4-FFF2-40B4-BE49-F238E27FC236}">
                <a16:creationId xmlns:a16="http://schemas.microsoft.com/office/drawing/2014/main" id="{F9AC5B7D-8C79-C9ED-6F3D-E76B88B81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456" y="562229"/>
            <a:ext cx="4622241" cy="5682104"/>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3707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263</Words>
  <Application>Microsoft Office PowerPoint</Application>
  <PresentationFormat>Widescreen</PresentationFormat>
  <Paragraphs>16</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Agency FB</vt:lpstr>
      <vt:lpstr>Algerian</vt:lpstr>
      <vt:lpstr>Amasis MT Pro Black</vt:lpstr>
      <vt:lpstr>Arial</vt:lpstr>
      <vt:lpstr>Baskerville Old Face</vt:lpstr>
      <vt:lpstr>Berlin Sans FB Demi</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jagannathmaikap947@gmail.com</dc:creator>
  <cp:lastModifiedBy>user</cp:lastModifiedBy>
  <cp:revision>15</cp:revision>
  <dcterms:created xsi:type="dcterms:W3CDTF">2022-09-11T12:19:52Z</dcterms:created>
  <dcterms:modified xsi:type="dcterms:W3CDTF">2023-04-01T06:09:36Z</dcterms:modified>
</cp:coreProperties>
</file>